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7" r:id="rId6"/>
    <p:sldId id="278" r:id="rId7"/>
    <p:sldId id="274" r:id="rId8"/>
    <p:sldId id="276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EB3C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2275A1-7E6B-6143-B1D5-89AD2E715299}" type="doc">
      <dgm:prSet loTypeId="urn:microsoft.com/office/officeart/2008/layout/LinedList" loCatId="" qsTypeId="urn:microsoft.com/office/officeart/2005/8/quickstyle/3d4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59474633-2069-7C4A-B10B-EABE4C411B02}">
      <dgm:prSet phldrT="[Text]"/>
      <dgm:spPr/>
      <dgm:t>
        <a:bodyPr/>
        <a:lstStyle/>
        <a:p>
          <a:r>
            <a:rPr lang="en-US" dirty="0" smtClean="0"/>
            <a:t>- Identifying and understanding the weaknesses</a:t>
          </a:r>
          <a:endParaRPr lang="en-US" dirty="0"/>
        </a:p>
      </dgm:t>
    </dgm:pt>
    <dgm:pt modelId="{244165F5-7D8A-D64D-92FD-86F617C7F9E5}" type="parTrans" cxnId="{E52AF6AB-5087-FF4B-86F4-3BC70AF1054F}">
      <dgm:prSet/>
      <dgm:spPr/>
      <dgm:t>
        <a:bodyPr/>
        <a:lstStyle/>
        <a:p>
          <a:endParaRPr lang="en-US"/>
        </a:p>
      </dgm:t>
    </dgm:pt>
    <dgm:pt modelId="{7E37391C-20F3-6A4F-9181-79B319B91F60}" type="sibTrans" cxnId="{E52AF6AB-5087-FF4B-86F4-3BC70AF1054F}">
      <dgm:prSet/>
      <dgm:spPr/>
      <dgm:t>
        <a:bodyPr/>
        <a:lstStyle/>
        <a:p>
          <a:endParaRPr lang="en-US"/>
        </a:p>
      </dgm:t>
    </dgm:pt>
    <dgm:pt modelId="{228C414A-8434-E546-BC33-B716470939B3}">
      <dgm:prSet phldrT="[Text]"/>
      <dgm:spPr/>
      <dgm:t>
        <a:bodyPr/>
        <a:lstStyle/>
        <a:p>
          <a:r>
            <a:rPr lang="en-US" dirty="0" smtClean="0"/>
            <a:t>- Improving and sustaining the strengths</a:t>
          </a:r>
          <a:endParaRPr lang="en-US" dirty="0"/>
        </a:p>
      </dgm:t>
    </dgm:pt>
    <dgm:pt modelId="{3C99BE3E-8E1D-D94D-A576-F9FFF8A12EC8}" type="parTrans" cxnId="{3250BC2F-A5C8-6841-8690-74EDD5E9C740}">
      <dgm:prSet/>
      <dgm:spPr/>
      <dgm:t>
        <a:bodyPr/>
        <a:lstStyle/>
        <a:p>
          <a:endParaRPr lang="en-US"/>
        </a:p>
      </dgm:t>
    </dgm:pt>
    <dgm:pt modelId="{6AB8B4A8-6E63-644F-A742-4AC84F4C0BE4}" type="sibTrans" cxnId="{3250BC2F-A5C8-6841-8690-74EDD5E9C740}">
      <dgm:prSet/>
      <dgm:spPr/>
      <dgm:t>
        <a:bodyPr/>
        <a:lstStyle/>
        <a:p>
          <a:endParaRPr lang="en-US"/>
        </a:p>
      </dgm:t>
    </dgm:pt>
    <dgm:pt modelId="{E2840055-22A7-6B44-9E2C-3A0387C2658A}">
      <dgm:prSet phldrT="[Text]"/>
      <dgm:spPr/>
      <dgm:t>
        <a:bodyPr/>
        <a:lstStyle/>
        <a:p>
          <a:r>
            <a:rPr lang="en-US" dirty="0" smtClean="0"/>
            <a:t>- Coordinated reform and transformation of rice industry</a:t>
          </a:r>
          <a:endParaRPr lang="en-US" dirty="0"/>
        </a:p>
      </dgm:t>
    </dgm:pt>
    <dgm:pt modelId="{F8B9FAA9-3D5E-8847-A031-71EA400255A8}" type="parTrans" cxnId="{C5FBC05C-260D-514F-B01C-9D2C4638DFB3}">
      <dgm:prSet/>
      <dgm:spPr/>
      <dgm:t>
        <a:bodyPr/>
        <a:lstStyle/>
        <a:p>
          <a:endParaRPr lang="en-US"/>
        </a:p>
      </dgm:t>
    </dgm:pt>
    <dgm:pt modelId="{51421AC7-B9B8-8B4E-A9D5-4F60EEFCD965}" type="sibTrans" cxnId="{C5FBC05C-260D-514F-B01C-9D2C4638DFB3}">
      <dgm:prSet/>
      <dgm:spPr/>
      <dgm:t>
        <a:bodyPr/>
        <a:lstStyle/>
        <a:p>
          <a:endParaRPr lang="en-US"/>
        </a:p>
      </dgm:t>
    </dgm:pt>
    <dgm:pt modelId="{69C434B0-D022-E54D-8F61-319E51F8D12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4A024F6-01E5-8841-8975-52DF673126D4}" type="sibTrans" cxnId="{00049E1A-79DC-6B44-8D48-0E1B24A2509E}">
      <dgm:prSet/>
      <dgm:spPr/>
      <dgm:t>
        <a:bodyPr/>
        <a:lstStyle/>
        <a:p>
          <a:endParaRPr lang="en-US"/>
        </a:p>
      </dgm:t>
    </dgm:pt>
    <dgm:pt modelId="{306A651E-2077-4C40-8CB4-70D9AF65B064}" type="parTrans" cxnId="{00049E1A-79DC-6B44-8D48-0E1B24A2509E}">
      <dgm:prSet/>
      <dgm:spPr/>
      <dgm:t>
        <a:bodyPr/>
        <a:lstStyle/>
        <a:p>
          <a:endParaRPr lang="en-US"/>
        </a:p>
      </dgm:t>
    </dgm:pt>
    <dgm:pt modelId="{D018F32C-8F08-E44F-AAE3-9D7DDF733901}">
      <dgm:prSet phldrT="[Text]"/>
      <dgm:spPr/>
      <dgm:t>
        <a:bodyPr/>
        <a:lstStyle/>
        <a:p>
          <a:r>
            <a:rPr lang="en-US" dirty="0" smtClean="0"/>
            <a:t>- Attracting FDI – more than just trading</a:t>
          </a:r>
          <a:endParaRPr lang="en-US" dirty="0"/>
        </a:p>
      </dgm:t>
    </dgm:pt>
    <dgm:pt modelId="{D167EDF3-8298-C042-9286-0E1EF6D1956D}" type="parTrans" cxnId="{483BE28F-57BA-5241-A549-A7EA6E7EC1CA}">
      <dgm:prSet/>
      <dgm:spPr/>
      <dgm:t>
        <a:bodyPr/>
        <a:lstStyle/>
        <a:p>
          <a:endParaRPr lang="en-US"/>
        </a:p>
      </dgm:t>
    </dgm:pt>
    <dgm:pt modelId="{7E4709EB-78A2-DF49-9FB8-50F032F57E10}" type="sibTrans" cxnId="{483BE28F-57BA-5241-A549-A7EA6E7EC1CA}">
      <dgm:prSet/>
      <dgm:spPr/>
      <dgm:t>
        <a:bodyPr/>
        <a:lstStyle/>
        <a:p>
          <a:endParaRPr lang="en-US"/>
        </a:p>
      </dgm:t>
    </dgm:pt>
    <dgm:pt modelId="{2543D79C-CE44-B241-92A5-A0F9CA64FA7E}">
      <dgm:prSet phldrT="[Text]"/>
      <dgm:spPr/>
      <dgm:t>
        <a:bodyPr/>
        <a:lstStyle/>
        <a:p>
          <a:r>
            <a:rPr lang="en-US" dirty="0" smtClean="0"/>
            <a:t>- Capacity enhancement &amp; support to Private Sector</a:t>
          </a:r>
          <a:endParaRPr lang="en-US" dirty="0"/>
        </a:p>
      </dgm:t>
    </dgm:pt>
    <dgm:pt modelId="{153243CF-6752-A848-A4B4-53EDD64303B2}" type="parTrans" cxnId="{DC8BE2BF-C548-F14F-8B2D-BC1EEED2E44C}">
      <dgm:prSet/>
      <dgm:spPr/>
      <dgm:t>
        <a:bodyPr/>
        <a:lstStyle/>
        <a:p>
          <a:endParaRPr lang="en-US"/>
        </a:p>
      </dgm:t>
    </dgm:pt>
    <dgm:pt modelId="{8E2E2FA8-63B8-EB40-9993-846602C548D9}" type="sibTrans" cxnId="{DC8BE2BF-C548-F14F-8B2D-BC1EEED2E44C}">
      <dgm:prSet/>
      <dgm:spPr/>
      <dgm:t>
        <a:bodyPr/>
        <a:lstStyle/>
        <a:p>
          <a:endParaRPr lang="en-US"/>
        </a:p>
      </dgm:t>
    </dgm:pt>
    <dgm:pt modelId="{3A04FEB7-81B8-914D-A0A7-4FF2F9FE7EBE}">
      <dgm:prSet phldrT="[Text]"/>
      <dgm:spPr/>
      <dgm:t>
        <a:bodyPr/>
        <a:lstStyle/>
        <a:p>
          <a:r>
            <a:rPr lang="en-US" dirty="0" smtClean="0"/>
            <a:t>- Taking advantage of New Markets Preferential Treatments</a:t>
          </a:r>
          <a:endParaRPr lang="en-US" dirty="0"/>
        </a:p>
      </dgm:t>
    </dgm:pt>
    <dgm:pt modelId="{1A765C42-F539-914F-AA26-2AA9CC796B3F}" type="parTrans" cxnId="{B6287153-D52E-174F-BF88-8E4DB1D35848}">
      <dgm:prSet/>
      <dgm:spPr/>
      <dgm:t>
        <a:bodyPr/>
        <a:lstStyle/>
        <a:p>
          <a:endParaRPr lang="en-US"/>
        </a:p>
      </dgm:t>
    </dgm:pt>
    <dgm:pt modelId="{5AC723E8-1D54-D54F-A6EF-CBC77B4067C4}" type="sibTrans" cxnId="{B6287153-D52E-174F-BF88-8E4DB1D35848}">
      <dgm:prSet/>
      <dgm:spPr/>
      <dgm:t>
        <a:bodyPr/>
        <a:lstStyle/>
        <a:p>
          <a:endParaRPr lang="en-US"/>
        </a:p>
      </dgm:t>
    </dgm:pt>
    <dgm:pt modelId="{719A13A2-2B4D-4D15-B0D9-8C5676BF5583}">
      <dgm:prSet phldrT="[Text]"/>
      <dgm:spPr/>
      <dgm:t>
        <a:bodyPr/>
        <a:lstStyle/>
        <a:p>
          <a:r>
            <a:rPr lang="en-US" dirty="0" smtClean="0"/>
            <a:t>SME Development &amp; Promotion of National Competitiveness</a:t>
          </a:r>
          <a:endParaRPr lang="en-US" dirty="0"/>
        </a:p>
      </dgm:t>
    </dgm:pt>
    <dgm:pt modelId="{E30BE755-F1A1-4F44-BDC2-9165245B8669}" type="parTrans" cxnId="{6E567D29-9FC3-4867-BB71-5C8B9BE19FF3}">
      <dgm:prSet/>
      <dgm:spPr/>
      <dgm:t>
        <a:bodyPr/>
        <a:lstStyle/>
        <a:p>
          <a:endParaRPr lang="en-US"/>
        </a:p>
      </dgm:t>
    </dgm:pt>
    <dgm:pt modelId="{A8BDCED3-DD79-4A64-900E-B65061924BDE}" type="sibTrans" cxnId="{6E567D29-9FC3-4867-BB71-5C8B9BE19FF3}">
      <dgm:prSet/>
      <dgm:spPr/>
      <dgm:t>
        <a:bodyPr/>
        <a:lstStyle/>
        <a:p>
          <a:endParaRPr lang="en-US"/>
        </a:p>
      </dgm:t>
    </dgm:pt>
    <dgm:pt modelId="{1DBFC59E-E491-3544-BEF7-0C4326AA281A}" type="pres">
      <dgm:prSet presAssocID="{512275A1-7E6B-6143-B1D5-89AD2E71529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58240E4-FA85-3C4A-B0F4-0C1EAFEC2FB3}" type="pres">
      <dgm:prSet presAssocID="{69C434B0-D022-E54D-8F61-319E51F8D12A}" presName="thickLine" presStyleLbl="alignNode1" presStyleIdx="0" presStyleCnt="1" custLinFactNeighborY="-30622"/>
      <dgm:spPr/>
      <dgm:t>
        <a:bodyPr/>
        <a:lstStyle/>
        <a:p>
          <a:endParaRPr lang="en-US"/>
        </a:p>
      </dgm:t>
    </dgm:pt>
    <dgm:pt modelId="{D22E7DCD-8D75-D841-92A7-5B1BB10A318A}" type="pres">
      <dgm:prSet presAssocID="{69C434B0-D022-E54D-8F61-319E51F8D12A}" presName="horz1" presStyleCnt="0"/>
      <dgm:spPr/>
      <dgm:t>
        <a:bodyPr/>
        <a:lstStyle/>
        <a:p>
          <a:endParaRPr lang="en-US"/>
        </a:p>
      </dgm:t>
    </dgm:pt>
    <dgm:pt modelId="{9420275C-4422-5849-BB00-BD4D8C7E22F9}" type="pres">
      <dgm:prSet presAssocID="{69C434B0-D022-E54D-8F61-319E51F8D12A}" presName="tx1" presStyleLbl="revTx" presStyleIdx="0" presStyleCnt="8"/>
      <dgm:spPr/>
      <dgm:t>
        <a:bodyPr/>
        <a:lstStyle/>
        <a:p>
          <a:endParaRPr lang="en-US"/>
        </a:p>
      </dgm:t>
    </dgm:pt>
    <dgm:pt modelId="{810DFB54-D8CB-9D47-BD9B-8D1D5F7C265C}" type="pres">
      <dgm:prSet presAssocID="{69C434B0-D022-E54D-8F61-319E51F8D12A}" presName="vert1" presStyleCnt="0"/>
      <dgm:spPr/>
      <dgm:t>
        <a:bodyPr/>
        <a:lstStyle/>
        <a:p>
          <a:endParaRPr lang="en-US"/>
        </a:p>
      </dgm:t>
    </dgm:pt>
    <dgm:pt modelId="{D5C516CC-E1B6-AE4A-83C4-570048293BBD}" type="pres">
      <dgm:prSet presAssocID="{59474633-2069-7C4A-B10B-EABE4C411B02}" presName="vertSpace2a" presStyleCnt="0"/>
      <dgm:spPr/>
      <dgm:t>
        <a:bodyPr/>
        <a:lstStyle/>
        <a:p>
          <a:endParaRPr lang="en-US"/>
        </a:p>
      </dgm:t>
    </dgm:pt>
    <dgm:pt modelId="{6CCD01A0-0190-C942-988C-00715E3EB0E2}" type="pres">
      <dgm:prSet presAssocID="{59474633-2069-7C4A-B10B-EABE4C411B02}" presName="horz2" presStyleCnt="0"/>
      <dgm:spPr/>
      <dgm:t>
        <a:bodyPr/>
        <a:lstStyle/>
        <a:p>
          <a:endParaRPr lang="en-US"/>
        </a:p>
      </dgm:t>
    </dgm:pt>
    <dgm:pt modelId="{74443FD6-6965-014F-893D-B851D805B8DC}" type="pres">
      <dgm:prSet presAssocID="{59474633-2069-7C4A-B10B-EABE4C411B02}" presName="horzSpace2" presStyleCnt="0"/>
      <dgm:spPr/>
      <dgm:t>
        <a:bodyPr/>
        <a:lstStyle/>
        <a:p>
          <a:endParaRPr lang="en-US"/>
        </a:p>
      </dgm:t>
    </dgm:pt>
    <dgm:pt modelId="{1990598C-8616-1143-8ED9-65A0741F1F7A}" type="pres">
      <dgm:prSet presAssocID="{59474633-2069-7C4A-B10B-EABE4C411B02}" presName="tx2" presStyleLbl="revTx" presStyleIdx="1" presStyleCnt="8"/>
      <dgm:spPr/>
      <dgm:t>
        <a:bodyPr/>
        <a:lstStyle/>
        <a:p>
          <a:endParaRPr lang="en-US"/>
        </a:p>
      </dgm:t>
    </dgm:pt>
    <dgm:pt modelId="{A2FE0B8C-AA01-3E48-9033-6992B4B07335}" type="pres">
      <dgm:prSet presAssocID="{59474633-2069-7C4A-B10B-EABE4C411B02}" presName="vert2" presStyleCnt="0"/>
      <dgm:spPr/>
      <dgm:t>
        <a:bodyPr/>
        <a:lstStyle/>
        <a:p>
          <a:endParaRPr lang="en-US"/>
        </a:p>
      </dgm:t>
    </dgm:pt>
    <dgm:pt modelId="{4D2A7C22-D402-5644-9A15-B0BF33362B3E}" type="pres">
      <dgm:prSet presAssocID="{59474633-2069-7C4A-B10B-EABE4C411B02}" presName="thinLine2b" presStyleLbl="callout" presStyleIdx="0" presStyleCnt="7"/>
      <dgm:spPr/>
      <dgm:t>
        <a:bodyPr/>
        <a:lstStyle/>
        <a:p>
          <a:endParaRPr lang="en-US"/>
        </a:p>
      </dgm:t>
    </dgm:pt>
    <dgm:pt modelId="{6BC9CED9-A0FF-8748-80C5-A5075D443B7F}" type="pres">
      <dgm:prSet presAssocID="{59474633-2069-7C4A-B10B-EABE4C411B02}" presName="vertSpace2b" presStyleCnt="0"/>
      <dgm:spPr/>
      <dgm:t>
        <a:bodyPr/>
        <a:lstStyle/>
        <a:p>
          <a:endParaRPr lang="en-US"/>
        </a:p>
      </dgm:t>
    </dgm:pt>
    <dgm:pt modelId="{8A2E4AAD-228C-3442-8A5C-1F5880D00E96}" type="pres">
      <dgm:prSet presAssocID="{228C414A-8434-E546-BC33-B716470939B3}" presName="horz2" presStyleCnt="0"/>
      <dgm:spPr/>
      <dgm:t>
        <a:bodyPr/>
        <a:lstStyle/>
        <a:p>
          <a:endParaRPr lang="en-US"/>
        </a:p>
      </dgm:t>
    </dgm:pt>
    <dgm:pt modelId="{912F8D75-F3E6-234E-8B37-75FD376F2B73}" type="pres">
      <dgm:prSet presAssocID="{228C414A-8434-E546-BC33-B716470939B3}" presName="horzSpace2" presStyleCnt="0"/>
      <dgm:spPr/>
      <dgm:t>
        <a:bodyPr/>
        <a:lstStyle/>
        <a:p>
          <a:endParaRPr lang="en-US"/>
        </a:p>
      </dgm:t>
    </dgm:pt>
    <dgm:pt modelId="{A8730411-786B-2546-AEAB-D26B51511DED}" type="pres">
      <dgm:prSet presAssocID="{228C414A-8434-E546-BC33-B716470939B3}" presName="tx2" presStyleLbl="revTx" presStyleIdx="2" presStyleCnt="8"/>
      <dgm:spPr/>
      <dgm:t>
        <a:bodyPr/>
        <a:lstStyle/>
        <a:p>
          <a:endParaRPr lang="en-US"/>
        </a:p>
      </dgm:t>
    </dgm:pt>
    <dgm:pt modelId="{958C87A8-34CA-9A4F-961E-C51B703EEA5B}" type="pres">
      <dgm:prSet presAssocID="{228C414A-8434-E546-BC33-B716470939B3}" presName="vert2" presStyleCnt="0"/>
      <dgm:spPr/>
      <dgm:t>
        <a:bodyPr/>
        <a:lstStyle/>
        <a:p>
          <a:endParaRPr lang="en-US"/>
        </a:p>
      </dgm:t>
    </dgm:pt>
    <dgm:pt modelId="{D3C4AD8B-E74F-084C-A8D2-5CDCDB6FD96A}" type="pres">
      <dgm:prSet presAssocID="{228C414A-8434-E546-BC33-B716470939B3}" presName="thinLine2b" presStyleLbl="callout" presStyleIdx="1" presStyleCnt="7"/>
      <dgm:spPr/>
      <dgm:t>
        <a:bodyPr/>
        <a:lstStyle/>
        <a:p>
          <a:endParaRPr lang="en-US"/>
        </a:p>
      </dgm:t>
    </dgm:pt>
    <dgm:pt modelId="{3D14587B-769E-2B46-A0C8-41C81E891268}" type="pres">
      <dgm:prSet presAssocID="{228C414A-8434-E546-BC33-B716470939B3}" presName="vertSpace2b" presStyleCnt="0"/>
      <dgm:spPr/>
      <dgm:t>
        <a:bodyPr/>
        <a:lstStyle/>
        <a:p>
          <a:endParaRPr lang="en-US"/>
        </a:p>
      </dgm:t>
    </dgm:pt>
    <dgm:pt modelId="{A27CD377-79A7-0649-A6DA-A8CF5BA0D266}" type="pres">
      <dgm:prSet presAssocID="{E2840055-22A7-6B44-9E2C-3A0387C2658A}" presName="horz2" presStyleCnt="0"/>
      <dgm:spPr/>
      <dgm:t>
        <a:bodyPr/>
        <a:lstStyle/>
        <a:p>
          <a:endParaRPr lang="en-US"/>
        </a:p>
      </dgm:t>
    </dgm:pt>
    <dgm:pt modelId="{A234B612-38CC-5341-BECD-6AF2CEC86928}" type="pres">
      <dgm:prSet presAssocID="{E2840055-22A7-6B44-9E2C-3A0387C2658A}" presName="horzSpace2" presStyleCnt="0"/>
      <dgm:spPr/>
      <dgm:t>
        <a:bodyPr/>
        <a:lstStyle/>
        <a:p>
          <a:endParaRPr lang="en-US"/>
        </a:p>
      </dgm:t>
    </dgm:pt>
    <dgm:pt modelId="{BA95B5F6-DC87-F542-99D5-EF9F6E0EAC43}" type="pres">
      <dgm:prSet presAssocID="{E2840055-22A7-6B44-9E2C-3A0387C2658A}" presName="tx2" presStyleLbl="revTx" presStyleIdx="3" presStyleCnt="8"/>
      <dgm:spPr/>
      <dgm:t>
        <a:bodyPr/>
        <a:lstStyle/>
        <a:p>
          <a:endParaRPr lang="en-US"/>
        </a:p>
      </dgm:t>
    </dgm:pt>
    <dgm:pt modelId="{1D29351D-379D-1B44-937A-98376432BE44}" type="pres">
      <dgm:prSet presAssocID="{E2840055-22A7-6B44-9E2C-3A0387C2658A}" presName="vert2" presStyleCnt="0"/>
      <dgm:spPr/>
      <dgm:t>
        <a:bodyPr/>
        <a:lstStyle/>
        <a:p>
          <a:endParaRPr lang="en-US"/>
        </a:p>
      </dgm:t>
    </dgm:pt>
    <dgm:pt modelId="{0E8D3FF4-8BBA-964C-BAE6-BBCE3636CA3B}" type="pres">
      <dgm:prSet presAssocID="{E2840055-22A7-6B44-9E2C-3A0387C2658A}" presName="thinLine2b" presStyleLbl="callout" presStyleIdx="2" presStyleCnt="7"/>
      <dgm:spPr/>
      <dgm:t>
        <a:bodyPr/>
        <a:lstStyle/>
        <a:p>
          <a:endParaRPr lang="en-US"/>
        </a:p>
      </dgm:t>
    </dgm:pt>
    <dgm:pt modelId="{6E9CC984-0889-AE48-9CBA-A258EF4A3A41}" type="pres">
      <dgm:prSet presAssocID="{E2840055-22A7-6B44-9E2C-3A0387C2658A}" presName="vertSpace2b" presStyleCnt="0"/>
      <dgm:spPr/>
      <dgm:t>
        <a:bodyPr/>
        <a:lstStyle/>
        <a:p>
          <a:endParaRPr lang="en-US"/>
        </a:p>
      </dgm:t>
    </dgm:pt>
    <dgm:pt modelId="{630237A1-8A10-B043-9D80-C3DEFCB7AEE0}" type="pres">
      <dgm:prSet presAssocID="{D018F32C-8F08-E44F-AAE3-9D7DDF733901}" presName="horz2" presStyleCnt="0"/>
      <dgm:spPr/>
      <dgm:t>
        <a:bodyPr/>
        <a:lstStyle/>
        <a:p>
          <a:endParaRPr lang="en-US"/>
        </a:p>
      </dgm:t>
    </dgm:pt>
    <dgm:pt modelId="{669CDD01-9B5A-6740-972B-080B7B66841F}" type="pres">
      <dgm:prSet presAssocID="{D018F32C-8F08-E44F-AAE3-9D7DDF733901}" presName="horzSpace2" presStyleCnt="0"/>
      <dgm:spPr/>
      <dgm:t>
        <a:bodyPr/>
        <a:lstStyle/>
        <a:p>
          <a:endParaRPr lang="en-US"/>
        </a:p>
      </dgm:t>
    </dgm:pt>
    <dgm:pt modelId="{9965DF9D-33EC-FA4B-A627-611D58DB3F2C}" type="pres">
      <dgm:prSet presAssocID="{D018F32C-8F08-E44F-AAE3-9D7DDF733901}" presName="tx2" presStyleLbl="revTx" presStyleIdx="4" presStyleCnt="8"/>
      <dgm:spPr/>
      <dgm:t>
        <a:bodyPr/>
        <a:lstStyle/>
        <a:p>
          <a:endParaRPr lang="en-US"/>
        </a:p>
      </dgm:t>
    </dgm:pt>
    <dgm:pt modelId="{B5BA7980-3A54-8B4A-A66D-5E470C28EEF8}" type="pres">
      <dgm:prSet presAssocID="{D018F32C-8F08-E44F-AAE3-9D7DDF733901}" presName="vert2" presStyleCnt="0"/>
      <dgm:spPr/>
      <dgm:t>
        <a:bodyPr/>
        <a:lstStyle/>
        <a:p>
          <a:endParaRPr lang="en-US"/>
        </a:p>
      </dgm:t>
    </dgm:pt>
    <dgm:pt modelId="{7D42AB19-21CD-A84C-9AEE-84AEBC01174B}" type="pres">
      <dgm:prSet presAssocID="{D018F32C-8F08-E44F-AAE3-9D7DDF733901}" presName="thinLine2b" presStyleLbl="callout" presStyleIdx="3" presStyleCnt="7"/>
      <dgm:spPr/>
      <dgm:t>
        <a:bodyPr/>
        <a:lstStyle/>
        <a:p>
          <a:endParaRPr lang="en-US"/>
        </a:p>
      </dgm:t>
    </dgm:pt>
    <dgm:pt modelId="{6797A62C-00EE-B34D-8AB0-EBFD6AC6BDD9}" type="pres">
      <dgm:prSet presAssocID="{D018F32C-8F08-E44F-AAE3-9D7DDF733901}" presName="vertSpace2b" presStyleCnt="0"/>
      <dgm:spPr/>
      <dgm:t>
        <a:bodyPr/>
        <a:lstStyle/>
        <a:p>
          <a:endParaRPr lang="en-US"/>
        </a:p>
      </dgm:t>
    </dgm:pt>
    <dgm:pt modelId="{5201C8A6-3F66-2D4E-A50A-BC38040CA429}" type="pres">
      <dgm:prSet presAssocID="{2543D79C-CE44-B241-92A5-A0F9CA64FA7E}" presName="horz2" presStyleCnt="0"/>
      <dgm:spPr/>
      <dgm:t>
        <a:bodyPr/>
        <a:lstStyle/>
        <a:p>
          <a:endParaRPr lang="en-US"/>
        </a:p>
      </dgm:t>
    </dgm:pt>
    <dgm:pt modelId="{47D62752-22E4-A94D-BD7F-932E64737884}" type="pres">
      <dgm:prSet presAssocID="{2543D79C-CE44-B241-92A5-A0F9CA64FA7E}" presName="horzSpace2" presStyleCnt="0"/>
      <dgm:spPr/>
      <dgm:t>
        <a:bodyPr/>
        <a:lstStyle/>
        <a:p>
          <a:endParaRPr lang="en-US"/>
        </a:p>
      </dgm:t>
    </dgm:pt>
    <dgm:pt modelId="{B93B2A76-612A-6D4B-8577-C1D6D1EAB98C}" type="pres">
      <dgm:prSet presAssocID="{2543D79C-CE44-B241-92A5-A0F9CA64FA7E}" presName="tx2" presStyleLbl="revTx" presStyleIdx="5" presStyleCnt="8"/>
      <dgm:spPr/>
      <dgm:t>
        <a:bodyPr/>
        <a:lstStyle/>
        <a:p>
          <a:endParaRPr lang="en-US"/>
        </a:p>
      </dgm:t>
    </dgm:pt>
    <dgm:pt modelId="{CF4FBEC6-77B4-D840-BBE7-B3FCE13DED4A}" type="pres">
      <dgm:prSet presAssocID="{2543D79C-CE44-B241-92A5-A0F9CA64FA7E}" presName="vert2" presStyleCnt="0"/>
      <dgm:spPr/>
      <dgm:t>
        <a:bodyPr/>
        <a:lstStyle/>
        <a:p>
          <a:endParaRPr lang="en-US"/>
        </a:p>
      </dgm:t>
    </dgm:pt>
    <dgm:pt modelId="{42A8FF2E-37D3-2043-A8B8-DD6D5AF14C2A}" type="pres">
      <dgm:prSet presAssocID="{2543D79C-CE44-B241-92A5-A0F9CA64FA7E}" presName="thinLine2b" presStyleLbl="callout" presStyleIdx="4" presStyleCnt="7"/>
      <dgm:spPr/>
      <dgm:t>
        <a:bodyPr/>
        <a:lstStyle/>
        <a:p>
          <a:endParaRPr lang="en-US"/>
        </a:p>
      </dgm:t>
    </dgm:pt>
    <dgm:pt modelId="{366898E2-BCB1-AB40-9461-ACB498103C38}" type="pres">
      <dgm:prSet presAssocID="{2543D79C-CE44-B241-92A5-A0F9CA64FA7E}" presName="vertSpace2b" presStyleCnt="0"/>
      <dgm:spPr/>
      <dgm:t>
        <a:bodyPr/>
        <a:lstStyle/>
        <a:p>
          <a:endParaRPr lang="en-US"/>
        </a:p>
      </dgm:t>
    </dgm:pt>
    <dgm:pt modelId="{9FD68418-8F96-094D-B86D-818B59780ECE}" type="pres">
      <dgm:prSet presAssocID="{3A04FEB7-81B8-914D-A0A7-4FF2F9FE7EBE}" presName="horz2" presStyleCnt="0"/>
      <dgm:spPr/>
      <dgm:t>
        <a:bodyPr/>
        <a:lstStyle/>
        <a:p>
          <a:endParaRPr lang="en-US"/>
        </a:p>
      </dgm:t>
    </dgm:pt>
    <dgm:pt modelId="{EBC0BDCA-3594-7543-95AE-2C816D8509E3}" type="pres">
      <dgm:prSet presAssocID="{3A04FEB7-81B8-914D-A0A7-4FF2F9FE7EBE}" presName="horzSpace2" presStyleCnt="0"/>
      <dgm:spPr/>
      <dgm:t>
        <a:bodyPr/>
        <a:lstStyle/>
        <a:p>
          <a:endParaRPr lang="en-US"/>
        </a:p>
      </dgm:t>
    </dgm:pt>
    <dgm:pt modelId="{F4734EC1-811F-FF4E-99FE-5DF5766CF063}" type="pres">
      <dgm:prSet presAssocID="{3A04FEB7-81B8-914D-A0A7-4FF2F9FE7EBE}" presName="tx2" presStyleLbl="revTx" presStyleIdx="6" presStyleCnt="8"/>
      <dgm:spPr/>
      <dgm:t>
        <a:bodyPr/>
        <a:lstStyle/>
        <a:p>
          <a:endParaRPr lang="en-US"/>
        </a:p>
      </dgm:t>
    </dgm:pt>
    <dgm:pt modelId="{47411476-047B-D84F-AAA2-598AC2F62D9B}" type="pres">
      <dgm:prSet presAssocID="{3A04FEB7-81B8-914D-A0A7-4FF2F9FE7EBE}" presName="vert2" presStyleCnt="0"/>
      <dgm:spPr/>
      <dgm:t>
        <a:bodyPr/>
        <a:lstStyle/>
        <a:p>
          <a:endParaRPr lang="en-US"/>
        </a:p>
      </dgm:t>
    </dgm:pt>
    <dgm:pt modelId="{9229A11F-61A2-E941-A318-4056779099E1}" type="pres">
      <dgm:prSet presAssocID="{3A04FEB7-81B8-914D-A0A7-4FF2F9FE7EBE}" presName="thinLine2b" presStyleLbl="callout" presStyleIdx="5" presStyleCnt="7"/>
      <dgm:spPr/>
      <dgm:t>
        <a:bodyPr/>
        <a:lstStyle/>
        <a:p>
          <a:endParaRPr lang="en-US"/>
        </a:p>
      </dgm:t>
    </dgm:pt>
    <dgm:pt modelId="{4E3AE199-5E9E-7B4E-A71C-05D6DDEB6234}" type="pres">
      <dgm:prSet presAssocID="{3A04FEB7-81B8-914D-A0A7-4FF2F9FE7EBE}" presName="vertSpace2b" presStyleCnt="0"/>
      <dgm:spPr/>
      <dgm:t>
        <a:bodyPr/>
        <a:lstStyle/>
        <a:p>
          <a:endParaRPr lang="en-US"/>
        </a:p>
      </dgm:t>
    </dgm:pt>
    <dgm:pt modelId="{5EDA9C69-2B6C-4E4A-B3A8-547D7B7284B7}" type="pres">
      <dgm:prSet presAssocID="{719A13A2-2B4D-4D15-B0D9-8C5676BF5583}" presName="horz2" presStyleCnt="0"/>
      <dgm:spPr/>
      <dgm:t>
        <a:bodyPr/>
        <a:lstStyle/>
        <a:p>
          <a:endParaRPr lang="en-US"/>
        </a:p>
      </dgm:t>
    </dgm:pt>
    <dgm:pt modelId="{E4D0968E-E0FD-4EF2-8F72-D8F9E0A1290B}" type="pres">
      <dgm:prSet presAssocID="{719A13A2-2B4D-4D15-B0D9-8C5676BF5583}" presName="horzSpace2" presStyleCnt="0"/>
      <dgm:spPr/>
      <dgm:t>
        <a:bodyPr/>
        <a:lstStyle/>
        <a:p>
          <a:endParaRPr lang="en-US"/>
        </a:p>
      </dgm:t>
    </dgm:pt>
    <dgm:pt modelId="{1FD44F2B-BBD1-4326-ABD3-49AFC3F5A28A}" type="pres">
      <dgm:prSet presAssocID="{719A13A2-2B4D-4D15-B0D9-8C5676BF5583}" presName="tx2" presStyleLbl="revTx" presStyleIdx="7" presStyleCnt="8"/>
      <dgm:spPr/>
      <dgm:t>
        <a:bodyPr/>
        <a:lstStyle/>
        <a:p>
          <a:endParaRPr lang="en-US"/>
        </a:p>
      </dgm:t>
    </dgm:pt>
    <dgm:pt modelId="{3B1A9AD4-CF60-4626-8EF0-F149312A0913}" type="pres">
      <dgm:prSet presAssocID="{719A13A2-2B4D-4D15-B0D9-8C5676BF5583}" presName="vert2" presStyleCnt="0"/>
      <dgm:spPr/>
      <dgm:t>
        <a:bodyPr/>
        <a:lstStyle/>
        <a:p>
          <a:endParaRPr lang="en-US"/>
        </a:p>
      </dgm:t>
    </dgm:pt>
    <dgm:pt modelId="{8FCAC211-8BD5-4799-A09D-FFFA938CA683}" type="pres">
      <dgm:prSet presAssocID="{719A13A2-2B4D-4D15-B0D9-8C5676BF5583}" presName="thinLine2b" presStyleLbl="callout" presStyleIdx="6" presStyleCnt="7"/>
      <dgm:spPr/>
      <dgm:t>
        <a:bodyPr/>
        <a:lstStyle/>
        <a:p>
          <a:endParaRPr lang="en-US"/>
        </a:p>
      </dgm:t>
    </dgm:pt>
    <dgm:pt modelId="{EBD30E88-D775-41A1-8E18-F58618090D81}" type="pres">
      <dgm:prSet presAssocID="{719A13A2-2B4D-4D15-B0D9-8C5676BF5583}" presName="vertSpace2b" presStyleCnt="0"/>
      <dgm:spPr/>
      <dgm:t>
        <a:bodyPr/>
        <a:lstStyle/>
        <a:p>
          <a:endParaRPr lang="en-US"/>
        </a:p>
      </dgm:t>
    </dgm:pt>
  </dgm:ptLst>
  <dgm:cxnLst>
    <dgm:cxn modelId="{A7138A18-787A-4A02-A29F-D537BA705BBD}" type="presOf" srcId="{512275A1-7E6B-6143-B1D5-89AD2E715299}" destId="{1DBFC59E-E491-3544-BEF7-0C4326AA281A}" srcOrd="0" destOrd="0" presId="urn:microsoft.com/office/officeart/2008/layout/LinedList"/>
    <dgm:cxn modelId="{772092B5-9ED8-4ED3-B1F6-554FFEC93CD5}" type="presOf" srcId="{719A13A2-2B4D-4D15-B0D9-8C5676BF5583}" destId="{1FD44F2B-BBD1-4326-ABD3-49AFC3F5A28A}" srcOrd="0" destOrd="0" presId="urn:microsoft.com/office/officeart/2008/layout/LinedList"/>
    <dgm:cxn modelId="{00049E1A-79DC-6B44-8D48-0E1B24A2509E}" srcId="{512275A1-7E6B-6143-B1D5-89AD2E715299}" destId="{69C434B0-D022-E54D-8F61-319E51F8D12A}" srcOrd="0" destOrd="0" parTransId="{306A651E-2077-4C40-8CB4-70D9AF65B064}" sibTransId="{C4A024F6-01E5-8841-8975-52DF673126D4}"/>
    <dgm:cxn modelId="{4F939197-DDEF-40EE-8DC5-B95620494336}" type="presOf" srcId="{E2840055-22A7-6B44-9E2C-3A0387C2658A}" destId="{BA95B5F6-DC87-F542-99D5-EF9F6E0EAC43}" srcOrd="0" destOrd="0" presId="urn:microsoft.com/office/officeart/2008/layout/LinedList"/>
    <dgm:cxn modelId="{C5FBC05C-260D-514F-B01C-9D2C4638DFB3}" srcId="{69C434B0-D022-E54D-8F61-319E51F8D12A}" destId="{E2840055-22A7-6B44-9E2C-3A0387C2658A}" srcOrd="2" destOrd="0" parTransId="{F8B9FAA9-3D5E-8847-A031-71EA400255A8}" sibTransId="{51421AC7-B9B8-8B4E-A9D5-4F60EEFCD965}"/>
    <dgm:cxn modelId="{6E567D29-9FC3-4867-BB71-5C8B9BE19FF3}" srcId="{69C434B0-D022-E54D-8F61-319E51F8D12A}" destId="{719A13A2-2B4D-4D15-B0D9-8C5676BF5583}" srcOrd="6" destOrd="0" parTransId="{E30BE755-F1A1-4F44-BDC2-9165245B8669}" sibTransId="{A8BDCED3-DD79-4A64-900E-B65061924BDE}"/>
    <dgm:cxn modelId="{E6703C4F-A2AD-4649-8F69-5D6A872974CD}" type="presOf" srcId="{69C434B0-D022-E54D-8F61-319E51F8D12A}" destId="{9420275C-4422-5849-BB00-BD4D8C7E22F9}" srcOrd="0" destOrd="0" presId="urn:microsoft.com/office/officeart/2008/layout/LinedList"/>
    <dgm:cxn modelId="{3250BC2F-A5C8-6841-8690-74EDD5E9C740}" srcId="{69C434B0-D022-E54D-8F61-319E51F8D12A}" destId="{228C414A-8434-E546-BC33-B716470939B3}" srcOrd="1" destOrd="0" parTransId="{3C99BE3E-8E1D-D94D-A576-F9FFF8A12EC8}" sibTransId="{6AB8B4A8-6E63-644F-A742-4AC84F4C0BE4}"/>
    <dgm:cxn modelId="{5ABEA32F-6F72-4E04-AE38-7CA15B333B8B}" type="presOf" srcId="{59474633-2069-7C4A-B10B-EABE4C411B02}" destId="{1990598C-8616-1143-8ED9-65A0741F1F7A}" srcOrd="0" destOrd="0" presId="urn:microsoft.com/office/officeart/2008/layout/LinedList"/>
    <dgm:cxn modelId="{2165641A-3BB7-4DF5-BE2C-588C15AD0964}" type="presOf" srcId="{3A04FEB7-81B8-914D-A0A7-4FF2F9FE7EBE}" destId="{F4734EC1-811F-FF4E-99FE-5DF5766CF063}" srcOrd="0" destOrd="0" presId="urn:microsoft.com/office/officeart/2008/layout/LinedList"/>
    <dgm:cxn modelId="{F8F2BF08-3D33-428A-9C00-4F89BEEA433C}" type="presOf" srcId="{D018F32C-8F08-E44F-AAE3-9D7DDF733901}" destId="{9965DF9D-33EC-FA4B-A627-611D58DB3F2C}" srcOrd="0" destOrd="0" presId="urn:microsoft.com/office/officeart/2008/layout/LinedList"/>
    <dgm:cxn modelId="{DC8BE2BF-C548-F14F-8B2D-BC1EEED2E44C}" srcId="{69C434B0-D022-E54D-8F61-319E51F8D12A}" destId="{2543D79C-CE44-B241-92A5-A0F9CA64FA7E}" srcOrd="4" destOrd="0" parTransId="{153243CF-6752-A848-A4B4-53EDD64303B2}" sibTransId="{8E2E2FA8-63B8-EB40-9993-846602C548D9}"/>
    <dgm:cxn modelId="{483BE28F-57BA-5241-A549-A7EA6E7EC1CA}" srcId="{69C434B0-D022-E54D-8F61-319E51F8D12A}" destId="{D018F32C-8F08-E44F-AAE3-9D7DDF733901}" srcOrd="3" destOrd="0" parTransId="{D167EDF3-8298-C042-9286-0E1EF6D1956D}" sibTransId="{7E4709EB-78A2-DF49-9FB8-50F032F57E10}"/>
    <dgm:cxn modelId="{B0581863-9228-4798-AF0C-20F6E05B407E}" type="presOf" srcId="{2543D79C-CE44-B241-92A5-A0F9CA64FA7E}" destId="{B93B2A76-612A-6D4B-8577-C1D6D1EAB98C}" srcOrd="0" destOrd="0" presId="urn:microsoft.com/office/officeart/2008/layout/LinedList"/>
    <dgm:cxn modelId="{B6287153-D52E-174F-BF88-8E4DB1D35848}" srcId="{69C434B0-D022-E54D-8F61-319E51F8D12A}" destId="{3A04FEB7-81B8-914D-A0A7-4FF2F9FE7EBE}" srcOrd="5" destOrd="0" parTransId="{1A765C42-F539-914F-AA26-2AA9CC796B3F}" sibTransId="{5AC723E8-1D54-D54F-A6EF-CBC77B4067C4}"/>
    <dgm:cxn modelId="{E52AF6AB-5087-FF4B-86F4-3BC70AF1054F}" srcId="{69C434B0-D022-E54D-8F61-319E51F8D12A}" destId="{59474633-2069-7C4A-B10B-EABE4C411B02}" srcOrd="0" destOrd="0" parTransId="{244165F5-7D8A-D64D-92FD-86F617C7F9E5}" sibTransId="{7E37391C-20F3-6A4F-9181-79B319B91F60}"/>
    <dgm:cxn modelId="{A739CC89-1622-480D-9A40-E8CBD7A10E8F}" type="presOf" srcId="{228C414A-8434-E546-BC33-B716470939B3}" destId="{A8730411-786B-2546-AEAB-D26B51511DED}" srcOrd="0" destOrd="0" presId="urn:microsoft.com/office/officeart/2008/layout/LinedList"/>
    <dgm:cxn modelId="{29CF1EA0-3BD1-4895-BDE2-116C4B83AB3C}" type="presParOf" srcId="{1DBFC59E-E491-3544-BEF7-0C4326AA281A}" destId="{A58240E4-FA85-3C4A-B0F4-0C1EAFEC2FB3}" srcOrd="0" destOrd="0" presId="urn:microsoft.com/office/officeart/2008/layout/LinedList"/>
    <dgm:cxn modelId="{11A54A6D-AFB2-46CB-9E54-5784E5A6CA78}" type="presParOf" srcId="{1DBFC59E-E491-3544-BEF7-0C4326AA281A}" destId="{D22E7DCD-8D75-D841-92A7-5B1BB10A318A}" srcOrd="1" destOrd="0" presId="urn:microsoft.com/office/officeart/2008/layout/LinedList"/>
    <dgm:cxn modelId="{16BBB0FD-9415-4F43-876C-7E2FC6A5710D}" type="presParOf" srcId="{D22E7DCD-8D75-D841-92A7-5B1BB10A318A}" destId="{9420275C-4422-5849-BB00-BD4D8C7E22F9}" srcOrd="0" destOrd="0" presId="urn:microsoft.com/office/officeart/2008/layout/LinedList"/>
    <dgm:cxn modelId="{5F4E83DD-7F7A-4F70-AA77-E1A11271E1A7}" type="presParOf" srcId="{D22E7DCD-8D75-D841-92A7-5B1BB10A318A}" destId="{810DFB54-D8CB-9D47-BD9B-8D1D5F7C265C}" srcOrd="1" destOrd="0" presId="urn:microsoft.com/office/officeart/2008/layout/LinedList"/>
    <dgm:cxn modelId="{274FE3F6-DB35-41BC-BE2E-7D6891782AAE}" type="presParOf" srcId="{810DFB54-D8CB-9D47-BD9B-8D1D5F7C265C}" destId="{D5C516CC-E1B6-AE4A-83C4-570048293BBD}" srcOrd="0" destOrd="0" presId="urn:microsoft.com/office/officeart/2008/layout/LinedList"/>
    <dgm:cxn modelId="{02B7F894-43D0-41C2-AB75-5B0A85ACF77E}" type="presParOf" srcId="{810DFB54-D8CB-9D47-BD9B-8D1D5F7C265C}" destId="{6CCD01A0-0190-C942-988C-00715E3EB0E2}" srcOrd="1" destOrd="0" presId="urn:microsoft.com/office/officeart/2008/layout/LinedList"/>
    <dgm:cxn modelId="{895774B8-207A-4C54-AA12-1F30F73A1BB9}" type="presParOf" srcId="{6CCD01A0-0190-C942-988C-00715E3EB0E2}" destId="{74443FD6-6965-014F-893D-B851D805B8DC}" srcOrd="0" destOrd="0" presId="urn:microsoft.com/office/officeart/2008/layout/LinedList"/>
    <dgm:cxn modelId="{201F4446-DBDB-4130-A7A6-468BF4F92A51}" type="presParOf" srcId="{6CCD01A0-0190-C942-988C-00715E3EB0E2}" destId="{1990598C-8616-1143-8ED9-65A0741F1F7A}" srcOrd="1" destOrd="0" presId="urn:microsoft.com/office/officeart/2008/layout/LinedList"/>
    <dgm:cxn modelId="{97483B51-FE3D-4025-BA22-287EDF4DC968}" type="presParOf" srcId="{6CCD01A0-0190-C942-988C-00715E3EB0E2}" destId="{A2FE0B8C-AA01-3E48-9033-6992B4B07335}" srcOrd="2" destOrd="0" presId="urn:microsoft.com/office/officeart/2008/layout/LinedList"/>
    <dgm:cxn modelId="{757CAF56-8C6E-4900-9E8B-2B7EF11E308E}" type="presParOf" srcId="{810DFB54-D8CB-9D47-BD9B-8D1D5F7C265C}" destId="{4D2A7C22-D402-5644-9A15-B0BF33362B3E}" srcOrd="2" destOrd="0" presId="urn:microsoft.com/office/officeart/2008/layout/LinedList"/>
    <dgm:cxn modelId="{017417B5-B531-42E2-83E7-DA8B9D294742}" type="presParOf" srcId="{810DFB54-D8CB-9D47-BD9B-8D1D5F7C265C}" destId="{6BC9CED9-A0FF-8748-80C5-A5075D443B7F}" srcOrd="3" destOrd="0" presId="urn:microsoft.com/office/officeart/2008/layout/LinedList"/>
    <dgm:cxn modelId="{BF62B5AF-0750-46AE-8DF5-ACB4EECFC97C}" type="presParOf" srcId="{810DFB54-D8CB-9D47-BD9B-8D1D5F7C265C}" destId="{8A2E4AAD-228C-3442-8A5C-1F5880D00E96}" srcOrd="4" destOrd="0" presId="urn:microsoft.com/office/officeart/2008/layout/LinedList"/>
    <dgm:cxn modelId="{A0BA74F3-C4EE-47F0-962B-08EE5D7601FA}" type="presParOf" srcId="{8A2E4AAD-228C-3442-8A5C-1F5880D00E96}" destId="{912F8D75-F3E6-234E-8B37-75FD376F2B73}" srcOrd="0" destOrd="0" presId="urn:microsoft.com/office/officeart/2008/layout/LinedList"/>
    <dgm:cxn modelId="{88821BE7-B2DD-4612-9065-E4D2E4A9A1A2}" type="presParOf" srcId="{8A2E4AAD-228C-3442-8A5C-1F5880D00E96}" destId="{A8730411-786B-2546-AEAB-D26B51511DED}" srcOrd="1" destOrd="0" presId="urn:microsoft.com/office/officeart/2008/layout/LinedList"/>
    <dgm:cxn modelId="{0498BBB9-D4A8-45F0-8E3D-77D18BF8C92B}" type="presParOf" srcId="{8A2E4AAD-228C-3442-8A5C-1F5880D00E96}" destId="{958C87A8-34CA-9A4F-961E-C51B703EEA5B}" srcOrd="2" destOrd="0" presId="urn:microsoft.com/office/officeart/2008/layout/LinedList"/>
    <dgm:cxn modelId="{4D6E172A-13BB-47B3-91BB-5778916E0277}" type="presParOf" srcId="{810DFB54-D8CB-9D47-BD9B-8D1D5F7C265C}" destId="{D3C4AD8B-E74F-084C-A8D2-5CDCDB6FD96A}" srcOrd="5" destOrd="0" presId="urn:microsoft.com/office/officeart/2008/layout/LinedList"/>
    <dgm:cxn modelId="{0F636435-3AED-45D9-92D3-CDA7F7983280}" type="presParOf" srcId="{810DFB54-D8CB-9D47-BD9B-8D1D5F7C265C}" destId="{3D14587B-769E-2B46-A0C8-41C81E891268}" srcOrd="6" destOrd="0" presId="urn:microsoft.com/office/officeart/2008/layout/LinedList"/>
    <dgm:cxn modelId="{B0891A05-524F-43A6-B8D9-5AA4972D329C}" type="presParOf" srcId="{810DFB54-D8CB-9D47-BD9B-8D1D5F7C265C}" destId="{A27CD377-79A7-0649-A6DA-A8CF5BA0D266}" srcOrd="7" destOrd="0" presId="urn:microsoft.com/office/officeart/2008/layout/LinedList"/>
    <dgm:cxn modelId="{A4BD209B-0D19-467D-BC7C-7B02D86181C3}" type="presParOf" srcId="{A27CD377-79A7-0649-A6DA-A8CF5BA0D266}" destId="{A234B612-38CC-5341-BECD-6AF2CEC86928}" srcOrd="0" destOrd="0" presId="urn:microsoft.com/office/officeart/2008/layout/LinedList"/>
    <dgm:cxn modelId="{46CEF8AD-759F-4D1D-86E7-96316B2E3BE5}" type="presParOf" srcId="{A27CD377-79A7-0649-A6DA-A8CF5BA0D266}" destId="{BA95B5F6-DC87-F542-99D5-EF9F6E0EAC43}" srcOrd="1" destOrd="0" presId="urn:microsoft.com/office/officeart/2008/layout/LinedList"/>
    <dgm:cxn modelId="{7A44B129-49A4-4997-8953-3EFD2848D785}" type="presParOf" srcId="{A27CD377-79A7-0649-A6DA-A8CF5BA0D266}" destId="{1D29351D-379D-1B44-937A-98376432BE44}" srcOrd="2" destOrd="0" presId="urn:microsoft.com/office/officeart/2008/layout/LinedList"/>
    <dgm:cxn modelId="{4815BD56-99C9-4A37-8ABC-FD0927C494F9}" type="presParOf" srcId="{810DFB54-D8CB-9D47-BD9B-8D1D5F7C265C}" destId="{0E8D3FF4-8BBA-964C-BAE6-BBCE3636CA3B}" srcOrd="8" destOrd="0" presId="urn:microsoft.com/office/officeart/2008/layout/LinedList"/>
    <dgm:cxn modelId="{130F958C-4E6D-4381-91EC-14C8DFC459CD}" type="presParOf" srcId="{810DFB54-D8CB-9D47-BD9B-8D1D5F7C265C}" destId="{6E9CC984-0889-AE48-9CBA-A258EF4A3A41}" srcOrd="9" destOrd="0" presId="urn:microsoft.com/office/officeart/2008/layout/LinedList"/>
    <dgm:cxn modelId="{E9CAEC99-4303-474E-B8B1-10E0F483F768}" type="presParOf" srcId="{810DFB54-D8CB-9D47-BD9B-8D1D5F7C265C}" destId="{630237A1-8A10-B043-9D80-C3DEFCB7AEE0}" srcOrd="10" destOrd="0" presId="urn:microsoft.com/office/officeart/2008/layout/LinedList"/>
    <dgm:cxn modelId="{CDE0DE02-F990-419D-97B2-71CE904A3327}" type="presParOf" srcId="{630237A1-8A10-B043-9D80-C3DEFCB7AEE0}" destId="{669CDD01-9B5A-6740-972B-080B7B66841F}" srcOrd="0" destOrd="0" presId="urn:microsoft.com/office/officeart/2008/layout/LinedList"/>
    <dgm:cxn modelId="{886A07DC-6EE0-4B90-B913-8ABF3C4D1908}" type="presParOf" srcId="{630237A1-8A10-B043-9D80-C3DEFCB7AEE0}" destId="{9965DF9D-33EC-FA4B-A627-611D58DB3F2C}" srcOrd="1" destOrd="0" presId="urn:microsoft.com/office/officeart/2008/layout/LinedList"/>
    <dgm:cxn modelId="{EE8A7449-4116-4C0A-82DA-AD79A2A0BB72}" type="presParOf" srcId="{630237A1-8A10-B043-9D80-C3DEFCB7AEE0}" destId="{B5BA7980-3A54-8B4A-A66D-5E470C28EEF8}" srcOrd="2" destOrd="0" presId="urn:microsoft.com/office/officeart/2008/layout/LinedList"/>
    <dgm:cxn modelId="{A49970E6-30BD-4851-9E83-4F621D430B54}" type="presParOf" srcId="{810DFB54-D8CB-9D47-BD9B-8D1D5F7C265C}" destId="{7D42AB19-21CD-A84C-9AEE-84AEBC01174B}" srcOrd="11" destOrd="0" presId="urn:microsoft.com/office/officeart/2008/layout/LinedList"/>
    <dgm:cxn modelId="{E0421006-C2F1-475C-B485-8D21915EBD72}" type="presParOf" srcId="{810DFB54-D8CB-9D47-BD9B-8D1D5F7C265C}" destId="{6797A62C-00EE-B34D-8AB0-EBFD6AC6BDD9}" srcOrd="12" destOrd="0" presId="urn:microsoft.com/office/officeart/2008/layout/LinedList"/>
    <dgm:cxn modelId="{EB55D46B-22E6-4289-9CC9-8C7851561951}" type="presParOf" srcId="{810DFB54-D8CB-9D47-BD9B-8D1D5F7C265C}" destId="{5201C8A6-3F66-2D4E-A50A-BC38040CA429}" srcOrd="13" destOrd="0" presId="urn:microsoft.com/office/officeart/2008/layout/LinedList"/>
    <dgm:cxn modelId="{99EB3C0A-19CD-4829-9A60-4D88236950E3}" type="presParOf" srcId="{5201C8A6-3F66-2D4E-A50A-BC38040CA429}" destId="{47D62752-22E4-A94D-BD7F-932E64737884}" srcOrd="0" destOrd="0" presId="urn:microsoft.com/office/officeart/2008/layout/LinedList"/>
    <dgm:cxn modelId="{B64D852C-CD97-462B-A4E2-97779FFBD851}" type="presParOf" srcId="{5201C8A6-3F66-2D4E-A50A-BC38040CA429}" destId="{B93B2A76-612A-6D4B-8577-C1D6D1EAB98C}" srcOrd="1" destOrd="0" presId="urn:microsoft.com/office/officeart/2008/layout/LinedList"/>
    <dgm:cxn modelId="{9768FCDB-B5A7-48BE-B5E3-DF5C42A645CB}" type="presParOf" srcId="{5201C8A6-3F66-2D4E-A50A-BC38040CA429}" destId="{CF4FBEC6-77B4-D840-BBE7-B3FCE13DED4A}" srcOrd="2" destOrd="0" presId="urn:microsoft.com/office/officeart/2008/layout/LinedList"/>
    <dgm:cxn modelId="{B65EC282-3F28-4063-B7E8-0814E6C4D46E}" type="presParOf" srcId="{810DFB54-D8CB-9D47-BD9B-8D1D5F7C265C}" destId="{42A8FF2E-37D3-2043-A8B8-DD6D5AF14C2A}" srcOrd="14" destOrd="0" presId="urn:microsoft.com/office/officeart/2008/layout/LinedList"/>
    <dgm:cxn modelId="{A8BDD51D-E94D-4277-A6E3-4E3E870B9587}" type="presParOf" srcId="{810DFB54-D8CB-9D47-BD9B-8D1D5F7C265C}" destId="{366898E2-BCB1-AB40-9461-ACB498103C38}" srcOrd="15" destOrd="0" presId="urn:microsoft.com/office/officeart/2008/layout/LinedList"/>
    <dgm:cxn modelId="{037A4126-B7B8-451F-AF6F-B3ABA9A43921}" type="presParOf" srcId="{810DFB54-D8CB-9D47-BD9B-8D1D5F7C265C}" destId="{9FD68418-8F96-094D-B86D-818B59780ECE}" srcOrd="16" destOrd="0" presId="urn:microsoft.com/office/officeart/2008/layout/LinedList"/>
    <dgm:cxn modelId="{A8F9AAFC-968B-4611-BFA8-76F6848DDF41}" type="presParOf" srcId="{9FD68418-8F96-094D-B86D-818B59780ECE}" destId="{EBC0BDCA-3594-7543-95AE-2C816D8509E3}" srcOrd="0" destOrd="0" presId="urn:microsoft.com/office/officeart/2008/layout/LinedList"/>
    <dgm:cxn modelId="{159DC496-A80F-4626-8687-15E2A17CD723}" type="presParOf" srcId="{9FD68418-8F96-094D-B86D-818B59780ECE}" destId="{F4734EC1-811F-FF4E-99FE-5DF5766CF063}" srcOrd="1" destOrd="0" presId="urn:microsoft.com/office/officeart/2008/layout/LinedList"/>
    <dgm:cxn modelId="{D7E4D585-D5FF-45DF-B2FB-85438BCE7344}" type="presParOf" srcId="{9FD68418-8F96-094D-B86D-818B59780ECE}" destId="{47411476-047B-D84F-AAA2-598AC2F62D9B}" srcOrd="2" destOrd="0" presId="urn:microsoft.com/office/officeart/2008/layout/LinedList"/>
    <dgm:cxn modelId="{125EE641-773D-494A-91A0-289D32743733}" type="presParOf" srcId="{810DFB54-D8CB-9D47-BD9B-8D1D5F7C265C}" destId="{9229A11F-61A2-E941-A318-4056779099E1}" srcOrd="17" destOrd="0" presId="urn:microsoft.com/office/officeart/2008/layout/LinedList"/>
    <dgm:cxn modelId="{04E90C09-9B7C-4108-AC0C-91E2E7D4296B}" type="presParOf" srcId="{810DFB54-D8CB-9D47-BD9B-8D1D5F7C265C}" destId="{4E3AE199-5E9E-7B4E-A71C-05D6DDEB6234}" srcOrd="18" destOrd="0" presId="urn:microsoft.com/office/officeart/2008/layout/LinedList"/>
    <dgm:cxn modelId="{93448CC6-024E-476B-AA3F-7DB8814330EE}" type="presParOf" srcId="{810DFB54-D8CB-9D47-BD9B-8D1D5F7C265C}" destId="{5EDA9C69-2B6C-4E4A-B3A8-547D7B7284B7}" srcOrd="19" destOrd="0" presId="urn:microsoft.com/office/officeart/2008/layout/LinedList"/>
    <dgm:cxn modelId="{085B1EA3-8D9F-46C7-BA1F-93BE1C4DA627}" type="presParOf" srcId="{5EDA9C69-2B6C-4E4A-B3A8-547D7B7284B7}" destId="{E4D0968E-E0FD-4EF2-8F72-D8F9E0A1290B}" srcOrd="0" destOrd="0" presId="urn:microsoft.com/office/officeart/2008/layout/LinedList"/>
    <dgm:cxn modelId="{DEB151BB-D876-49F3-AEF0-3EEE9F368AB8}" type="presParOf" srcId="{5EDA9C69-2B6C-4E4A-B3A8-547D7B7284B7}" destId="{1FD44F2B-BBD1-4326-ABD3-49AFC3F5A28A}" srcOrd="1" destOrd="0" presId="urn:microsoft.com/office/officeart/2008/layout/LinedList"/>
    <dgm:cxn modelId="{DB90BE3D-5262-4BC2-B8D4-6E7E4EAAE551}" type="presParOf" srcId="{5EDA9C69-2B6C-4E4A-B3A8-547D7B7284B7}" destId="{3B1A9AD4-CF60-4626-8EF0-F149312A0913}" srcOrd="2" destOrd="0" presId="urn:microsoft.com/office/officeart/2008/layout/LinedList"/>
    <dgm:cxn modelId="{A7937CEA-7C0D-434F-9D0B-47FC675DBF86}" type="presParOf" srcId="{810DFB54-D8CB-9D47-BD9B-8D1D5F7C265C}" destId="{8FCAC211-8BD5-4799-A09D-FFFA938CA683}" srcOrd="20" destOrd="0" presId="urn:microsoft.com/office/officeart/2008/layout/LinedList"/>
    <dgm:cxn modelId="{CABD1AF7-91E0-4418-9D97-2B4F6062BDA0}" type="presParOf" srcId="{810DFB54-D8CB-9D47-BD9B-8D1D5F7C265C}" destId="{EBD30E88-D775-41A1-8E18-F58618090D81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240E4-FA85-3C4A-B0F4-0C1EAFEC2FB3}">
      <dsp:nvSpPr>
        <dsp:cNvPr id="0" name=""/>
        <dsp:cNvSpPr/>
      </dsp:nvSpPr>
      <dsp:spPr>
        <a:xfrm>
          <a:off x="0" y="0"/>
          <a:ext cx="7861299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0275C-4422-5849-BB00-BD4D8C7E22F9}">
      <dsp:nvSpPr>
        <dsp:cNvPr id="0" name=""/>
        <dsp:cNvSpPr/>
      </dsp:nvSpPr>
      <dsp:spPr>
        <a:xfrm>
          <a:off x="0" y="0"/>
          <a:ext cx="1572260" cy="3489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0" y="0"/>
        <a:ext cx="1572260" cy="3489959"/>
      </dsp:txXfrm>
    </dsp:sp>
    <dsp:sp modelId="{1990598C-8616-1143-8ED9-65A0741F1F7A}">
      <dsp:nvSpPr>
        <dsp:cNvPr id="0" name=""/>
        <dsp:cNvSpPr/>
      </dsp:nvSpPr>
      <dsp:spPr>
        <a:xfrm>
          <a:off x="1690179" y="23558"/>
          <a:ext cx="6171120" cy="471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- Identifying and understanding the weaknesses</a:t>
          </a:r>
          <a:endParaRPr lang="en-US" sz="1900" kern="1200" dirty="0"/>
        </a:p>
      </dsp:txBody>
      <dsp:txXfrm>
        <a:off x="1690179" y="23558"/>
        <a:ext cx="6171120" cy="471178"/>
      </dsp:txXfrm>
    </dsp:sp>
    <dsp:sp modelId="{4D2A7C22-D402-5644-9A15-B0BF33362B3E}">
      <dsp:nvSpPr>
        <dsp:cNvPr id="0" name=""/>
        <dsp:cNvSpPr/>
      </dsp:nvSpPr>
      <dsp:spPr>
        <a:xfrm>
          <a:off x="1572260" y="494737"/>
          <a:ext cx="62890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30411-786B-2546-AEAB-D26B51511DED}">
      <dsp:nvSpPr>
        <dsp:cNvPr id="0" name=""/>
        <dsp:cNvSpPr/>
      </dsp:nvSpPr>
      <dsp:spPr>
        <a:xfrm>
          <a:off x="1690179" y="518296"/>
          <a:ext cx="6171120" cy="471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- Improving and sustaining the strengths</a:t>
          </a:r>
          <a:endParaRPr lang="en-US" sz="1900" kern="1200" dirty="0"/>
        </a:p>
      </dsp:txBody>
      <dsp:txXfrm>
        <a:off x="1690179" y="518296"/>
        <a:ext cx="6171120" cy="471178"/>
      </dsp:txXfrm>
    </dsp:sp>
    <dsp:sp modelId="{D3C4AD8B-E74F-084C-A8D2-5CDCDB6FD96A}">
      <dsp:nvSpPr>
        <dsp:cNvPr id="0" name=""/>
        <dsp:cNvSpPr/>
      </dsp:nvSpPr>
      <dsp:spPr>
        <a:xfrm>
          <a:off x="1572260" y="989475"/>
          <a:ext cx="62890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5B5F6-DC87-F542-99D5-EF9F6E0EAC43}">
      <dsp:nvSpPr>
        <dsp:cNvPr id="0" name=""/>
        <dsp:cNvSpPr/>
      </dsp:nvSpPr>
      <dsp:spPr>
        <a:xfrm>
          <a:off x="1690179" y="1013034"/>
          <a:ext cx="6171120" cy="471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- Coordinated reform and transformation of rice industry</a:t>
          </a:r>
          <a:endParaRPr lang="en-US" sz="1900" kern="1200" dirty="0"/>
        </a:p>
      </dsp:txBody>
      <dsp:txXfrm>
        <a:off x="1690179" y="1013034"/>
        <a:ext cx="6171120" cy="471178"/>
      </dsp:txXfrm>
    </dsp:sp>
    <dsp:sp modelId="{0E8D3FF4-8BBA-964C-BAE6-BBCE3636CA3B}">
      <dsp:nvSpPr>
        <dsp:cNvPr id="0" name=""/>
        <dsp:cNvSpPr/>
      </dsp:nvSpPr>
      <dsp:spPr>
        <a:xfrm>
          <a:off x="1572260" y="1484212"/>
          <a:ext cx="62890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65DF9D-33EC-FA4B-A627-611D58DB3F2C}">
      <dsp:nvSpPr>
        <dsp:cNvPr id="0" name=""/>
        <dsp:cNvSpPr/>
      </dsp:nvSpPr>
      <dsp:spPr>
        <a:xfrm>
          <a:off x="1690179" y="1507771"/>
          <a:ext cx="6171120" cy="471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- Attracting FDI – more than just trading</a:t>
          </a:r>
          <a:endParaRPr lang="en-US" sz="1900" kern="1200" dirty="0"/>
        </a:p>
      </dsp:txBody>
      <dsp:txXfrm>
        <a:off x="1690179" y="1507771"/>
        <a:ext cx="6171120" cy="471178"/>
      </dsp:txXfrm>
    </dsp:sp>
    <dsp:sp modelId="{7D42AB19-21CD-A84C-9AEE-84AEBC01174B}">
      <dsp:nvSpPr>
        <dsp:cNvPr id="0" name=""/>
        <dsp:cNvSpPr/>
      </dsp:nvSpPr>
      <dsp:spPr>
        <a:xfrm>
          <a:off x="1572260" y="1978950"/>
          <a:ext cx="62890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B2A76-612A-6D4B-8577-C1D6D1EAB98C}">
      <dsp:nvSpPr>
        <dsp:cNvPr id="0" name=""/>
        <dsp:cNvSpPr/>
      </dsp:nvSpPr>
      <dsp:spPr>
        <a:xfrm>
          <a:off x="1690179" y="2002509"/>
          <a:ext cx="6171120" cy="471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- Capacity enhancement &amp; support to Private Sector</a:t>
          </a:r>
          <a:endParaRPr lang="en-US" sz="1900" kern="1200" dirty="0"/>
        </a:p>
      </dsp:txBody>
      <dsp:txXfrm>
        <a:off x="1690179" y="2002509"/>
        <a:ext cx="6171120" cy="471178"/>
      </dsp:txXfrm>
    </dsp:sp>
    <dsp:sp modelId="{42A8FF2E-37D3-2043-A8B8-DD6D5AF14C2A}">
      <dsp:nvSpPr>
        <dsp:cNvPr id="0" name=""/>
        <dsp:cNvSpPr/>
      </dsp:nvSpPr>
      <dsp:spPr>
        <a:xfrm>
          <a:off x="1572260" y="2473688"/>
          <a:ext cx="62890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34EC1-811F-FF4E-99FE-5DF5766CF063}">
      <dsp:nvSpPr>
        <dsp:cNvPr id="0" name=""/>
        <dsp:cNvSpPr/>
      </dsp:nvSpPr>
      <dsp:spPr>
        <a:xfrm>
          <a:off x="1690179" y="2497247"/>
          <a:ext cx="6171120" cy="471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- Taking advantage of New Markets Preferential Treatments</a:t>
          </a:r>
          <a:endParaRPr lang="en-US" sz="1900" kern="1200" dirty="0"/>
        </a:p>
      </dsp:txBody>
      <dsp:txXfrm>
        <a:off x="1690179" y="2497247"/>
        <a:ext cx="6171120" cy="471178"/>
      </dsp:txXfrm>
    </dsp:sp>
    <dsp:sp modelId="{9229A11F-61A2-E941-A318-4056779099E1}">
      <dsp:nvSpPr>
        <dsp:cNvPr id="0" name=""/>
        <dsp:cNvSpPr/>
      </dsp:nvSpPr>
      <dsp:spPr>
        <a:xfrm>
          <a:off x="1572260" y="2968425"/>
          <a:ext cx="62890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44F2B-BBD1-4326-ABD3-49AFC3F5A28A}">
      <dsp:nvSpPr>
        <dsp:cNvPr id="0" name=""/>
        <dsp:cNvSpPr/>
      </dsp:nvSpPr>
      <dsp:spPr>
        <a:xfrm>
          <a:off x="1690179" y="2991984"/>
          <a:ext cx="6171120" cy="471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SME Development &amp; Promotion of National Competitiveness</a:t>
          </a:r>
          <a:endParaRPr lang="en-US" sz="1900" kern="1200" dirty="0"/>
        </a:p>
      </dsp:txBody>
      <dsp:txXfrm>
        <a:off x="1690179" y="2991984"/>
        <a:ext cx="6171120" cy="471178"/>
      </dsp:txXfrm>
    </dsp:sp>
    <dsp:sp modelId="{8FCAC211-8BD5-4799-A09D-FFFA938CA683}">
      <dsp:nvSpPr>
        <dsp:cNvPr id="0" name=""/>
        <dsp:cNvSpPr/>
      </dsp:nvSpPr>
      <dsp:spPr>
        <a:xfrm>
          <a:off x="1572260" y="3463163"/>
          <a:ext cx="62890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966E-319D-4F3D-AEDD-0BCA1149F625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30D3-9A42-4ADC-A76B-0CED6E6B7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966E-319D-4F3D-AEDD-0BCA1149F625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30D3-9A42-4ADC-A76B-0CED6E6B7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966E-319D-4F3D-AEDD-0BCA1149F625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30D3-9A42-4ADC-A76B-0CED6E6B7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966E-319D-4F3D-AEDD-0BCA1149F625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30D3-9A42-4ADC-A76B-0CED6E6B7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966E-319D-4F3D-AEDD-0BCA1149F625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30D3-9A42-4ADC-A76B-0CED6E6B7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966E-319D-4F3D-AEDD-0BCA1149F625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30D3-9A42-4ADC-A76B-0CED6E6B7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966E-319D-4F3D-AEDD-0BCA1149F625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30D3-9A42-4ADC-A76B-0CED6E6B7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966E-319D-4F3D-AEDD-0BCA1149F625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30D3-9A42-4ADC-A76B-0CED6E6B7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966E-319D-4F3D-AEDD-0BCA1149F625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30D3-9A42-4ADC-A76B-0CED6E6B7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966E-319D-4F3D-AEDD-0BCA1149F625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30D3-9A42-4ADC-A76B-0CED6E6B7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966E-319D-4F3D-AEDD-0BCA1149F625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030D3-9A42-4ADC-A76B-0CED6E6B7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C966E-319D-4F3D-AEDD-0BCA1149F625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030D3-9A42-4ADC-A76B-0CED6E6B7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09800" y="3200400"/>
            <a:ext cx="2057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Ye Min </a:t>
            </a:r>
            <a:r>
              <a:rPr lang="en-US" sz="1200" b="1" dirty="0" err="1" smtClean="0">
                <a:solidFill>
                  <a:srgbClr val="00B050"/>
                </a:solidFill>
              </a:rPr>
              <a:t>Aung</a:t>
            </a:r>
            <a:r>
              <a:rPr lang="en-US" sz="1200" b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Secretary-General</a:t>
            </a:r>
          </a:p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Myanmar Rice Federation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791200"/>
            <a:ext cx="2667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March 18, 2016</a:t>
            </a:r>
          </a:p>
          <a:p>
            <a:r>
              <a:rPr lang="en-US" sz="1200" b="1" dirty="0" smtClean="0">
                <a:solidFill>
                  <a:srgbClr val="00B050"/>
                </a:solidFill>
              </a:rPr>
              <a:t>Seminar on the Role of Private Rice Sector &amp; Seed Industry, organized by Department of Agriculture</a:t>
            </a:r>
            <a:endParaRPr lang="en-US" sz="1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0" y="2590800"/>
            <a:ext cx="7848600" cy="685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Public-Private Partnership Projects for Rice Sector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54270" y="378178"/>
            <a:ext cx="6508377" cy="76482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SIGNIFICANT REFORMS &amp; DEVELOPMENT</a:t>
            </a:r>
            <a:endParaRPr lang="en-US" sz="2800" dirty="0">
              <a:solidFill>
                <a:srgbClr val="00B05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3741087"/>
              </p:ext>
            </p:extLst>
          </p:nvPr>
        </p:nvGraphicFramePr>
        <p:xfrm>
          <a:off x="211015" y="1143001"/>
          <a:ext cx="8651631" cy="575990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566033"/>
                <a:gridCol w="2085598"/>
              </a:tblGrid>
              <a:tr h="3542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</a:tr>
              <a:tr h="60805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Formation of Rice Specialization Companies (RSC)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Privatization of State-owned</a:t>
                      </a:r>
                      <a:r>
                        <a:rPr lang="en-US" sz="1600" baseline="0" dirty="0" smtClean="0"/>
                        <a:t> rice mills/warehouses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2009</a:t>
                      </a:r>
                      <a:endParaRPr lang="en-US" sz="1400" dirty="0"/>
                    </a:p>
                  </a:txBody>
                  <a:tcPr/>
                </a:tc>
              </a:tr>
              <a:tr h="6466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Formation of Myanmar Rice Federation</a:t>
                      </a:r>
                    </a:p>
                    <a:p>
                      <a:r>
                        <a:rPr lang="en-US" sz="1600" dirty="0" smtClean="0"/>
                        <a:t> (formerly Myanmar Rice Industry Association, MRIA)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2010</a:t>
                      </a:r>
                      <a:endParaRPr lang="en-US" sz="1400" dirty="0"/>
                    </a:p>
                  </a:txBody>
                  <a:tcPr/>
                </a:tc>
              </a:tr>
              <a:tr h="5964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Formation</a:t>
                      </a:r>
                      <a:r>
                        <a:rPr lang="en-US" sz="1600" baseline="0" dirty="0" smtClean="0"/>
                        <a:t> of National  Reserved Stockpile Program (Food Security)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2011</a:t>
                      </a:r>
                      <a:endParaRPr lang="en-US" sz="1400" dirty="0"/>
                    </a:p>
                  </a:txBody>
                  <a:tcPr/>
                </a:tc>
              </a:tr>
              <a:tr h="73891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Enactment</a:t>
                      </a:r>
                      <a:r>
                        <a:rPr lang="en-US" sz="1600" baseline="0" dirty="0" smtClean="0"/>
                        <a:t> of Farm Land Law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Formation of the Myanmar Agribusiness Public Corporation (MAPCO)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2012</a:t>
                      </a:r>
                      <a:endParaRPr lang="en-US" sz="1400" dirty="0"/>
                    </a:p>
                  </a:txBody>
                  <a:tcPr/>
                </a:tc>
              </a:tr>
              <a:tr h="103335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Foreign Investment in Agriculture &amp; Rice Sector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Enactment of Farmers’ Rights Protection &amp; Empowerment Law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EU’s GSP EBA Program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High Quality 5% Rice Export to Japan by MAPCO-Mitsui in 45 years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2013</a:t>
                      </a:r>
                      <a:endParaRPr lang="en-US" sz="1400" dirty="0"/>
                    </a:p>
                  </a:txBody>
                  <a:tcPr/>
                </a:tc>
              </a:tr>
              <a:tr h="86865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Parboiling</a:t>
                      </a:r>
                      <a:r>
                        <a:rPr lang="en-US" sz="1600" baseline="0" dirty="0" smtClean="0"/>
                        <a:t> Facilities (300,000 MT annual production capacity)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 Modern Rice Mills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High Quality 5% Rice Export to Japan by MAPCO-Mitsui (second</a:t>
                      </a:r>
                      <a:r>
                        <a:rPr lang="en-US" sz="1600" baseline="0" dirty="0" smtClean="0"/>
                        <a:t> time)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2014</a:t>
                      </a:r>
                      <a:endParaRPr lang="en-US" sz="1400" dirty="0"/>
                    </a:p>
                  </a:txBody>
                  <a:tcPr/>
                </a:tc>
              </a:tr>
              <a:tr h="86865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  <a:r>
                        <a:rPr lang="en-US" sz="1600" dirty="0" smtClean="0"/>
                        <a:t>Regional Farmers Development Bank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SPS Protocol finalized with China AQSIQ, </a:t>
                      </a:r>
                      <a:r>
                        <a:rPr lang="en-US" sz="1400" dirty="0" smtClean="0"/>
                        <a:t>first official export by</a:t>
                      </a:r>
                      <a:r>
                        <a:rPr lang="en-US" sz="1400" baseline="0" dirty="0" smtClean="0"/>
                        <a:t> MAPCO-COFCO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781800"/>
            <a:ext cx="9144000" cy="1524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77" y="354644"/>
            <a:ext cx="1828800" cy="71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5616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" y="1371603"/>
            <a:ext cx="9143999" cy="4315521"/>
          </a:xfrm>
          <a:prstGeom prst="rect">
            <a:avLst/>
          </a:prstGeom>
          <a:solidFill>
            <a:srgbClr val="13EB3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r>
              <a:rPr lang="en-US" sz="2400" dirty="0" smtClean="0"/>
              <a:t>	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MRF Focus Areas</a:t>
            </a: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Implementing Teams/ Stakeholders and Expert Working Groups 	(SEWGs) being formed for </a:t>
            </a:r>
          </a:p>
          <a:p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44060" lvl="1" indent="-386860">
              <a:buAutoNum type="arabicPeriod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Development of Seed Industry </a:t>
            </a:r>
          </a:p>
          <a:p>
            <a:pPr marL="844060" lvl="1" indent="-386860">
              <a:buAutoNum type="arabicPeriod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Development of Processing &amp; Storage</a:t>
            </a:r>
          </a:p>
          <a:p>
            <a:pPr marL="844060" lvl="1" indent="-386860">
              <a:buAutoNum type="arabicPeriod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Continual Growth of Paddy &amp; Rice Trade</a:t>
            </a:r>
          </a:p>
          <a:p>
            <a:pPr marL="844060" lvl="1" indent="-386860">
              <a:buAutoNum type="arabicPeriod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Farm Mechanization Services</a:t>
            </a:r>
          </a:p>
          <a:p>
            <a:pPr marL="844060" lvl="1" indent="-386860">
              <a:buAutoNum type="arabicPeriod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Companies &amp; SMEs development </a:t>
            </a:r>
          </a:p>
          <a:p>
            <a:pPr marL="844060" lvl="1" indent="-386860">
              <a:buAutoNum type="arabicPeriod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Trade Financing &amp; Financial Matters</a:t>
            </a:r>
          </a:p>
          <a:p>
            <a:pPr marL="844060" lvl="1" indent="-386860">
              <a:buAutoNum type="arabicPeriod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Sustainable Rice Sector Development Programs 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77" y="152400"/>
            <a:ext cx="1828800" cy="71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64008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Enabling Legal &amp; </a:t>
            </a:r>
            <a:r>
              <a:rPr 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Regulatory Framework</a:t>
            </a:r>
            <a:br>
              <a:rPr 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Key Recommendations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343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Review, Modification &amp; Enforcement  on the following laws:</a:t>
            </a:r>
          </a:p>
          <a:p>
            <a:pPr marL="6858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(i) Farmland Law, other related Land Laws &amp; Promulgation of New 	    Land Law which can override all the Land Laws</a:t>
            </a:r>
          </a:p>
          <a:p>
            <a:pPr marL="6858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	(ii) Farmers’ Rights Protection &amp; Empowerment Law</a:t>
            </a:r>
          </a:p>
          <a:p>
            <a:pPr marL="6858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	(iii) Myanmar Agricultural &amp; Rural Development Bank Law</a:t>
            </a:r>
          </a:p>
          <a:p>
            <a:pPr marL="6858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	(iv) Essential Goods &amp; Services Law, Export &amp; Import Law </a:t>
            </a:r>
          </a:p>
          <a:p>
            <a:r>
              <a:rPr lang="en-US" sz="2000" dirty="0" smtClean="0"/>
              <a:t>Introducing the Standard Operating Procedures,  Monitoring &amp; Supervisory Procedures on Contract Farming</a:t>
            </a:r>
          </a:p>
          <a:p>
            <a:r>
              <a:rPr lang="en-US" sz="2000" dirty="0" smtClean="0"/>
              <a:t>Legal and regulatory matters related to Crop Insurance</a:t>
            </a:r>
          </a:p>
          <a:p>
            <a:r>
              <a:rPr lang="en-US" sz="2000" dirty="0" smtClean="0"/>
              <a:t>Legal and regulatory matters on Farmers Development &amp; Regional Development Bank Rule issued by Central Bank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228600"/>
            <a:ext cx="2057400" cy="73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354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772400" cy="960438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Institutional development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648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Empowering &amp; supporting the Agricultural Specialization Companies, most of which were established in 2009-2010, financing their strategic projects which can generate positive impact, incentivizing them so that they can play a crucial force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Introducing State Agricultural Marketing Board under private-public partnership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Effective &amp; Efficient Private-Public Dialogue and Partnership 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Strengthening and enhancing the workforce, in both quality and quantity, at Department of Agriculture, Department of Agriculture Research in order to increase, enhance Seed Breeding &amp; Multiplication, Extension/Crop Protection &amp; Advisory services to farmers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228600"/>
            <a:ext cx="2057400" cy="73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274638"/>
            <a:ext cx="7244862" cy="1143000"/>
          </a:xfrm>
        </p:spPr>
        <p:txBody>
          <a:bodyPr/>
          <a:lstStyle/>
          <a:p>
            <a:pPr marL="580290" indent="-580290" algn="l"/>
            <a:r>
              <a:rPr lang="en-US" dirty="0" smtClean="0"/>
              <a:t>Policy &amp; Strategy</a:t>
            </a:r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1983587862"/>
              </p:ext>
            </p:extLst>
          </p:nvPr>
        </p:nvGraphicFramePr>
        <p:xfrm>
          <a:off x="825500" y="2301240"/>
          <a:ext cx="7861300" cy="3489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1354" y="1371603"/>
            <a:ext cx="8581292" cy="719723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MRF’s key activities involve Recommendation, Advocacy, Analysis of national rice policies and strategies.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52492" y="381000"/>
            <a:ext cx="1828800" cy="71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417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3CA42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Key Red Circle Areas need more intervention</a:t>
            </a:r>
          </a:p>
        </p:txBody>
      </p:sp>
      <p:sp>
        <p:nvSpPr>
          <p:cNvPr id="7" name="Oval 6"/>
          <p:cNvSpPr/>
          <p:nvPr/>
        </p:nvSpPr>
        <p:spPr>
          <a:xfrm>
            <a:off x="5562600" y="1524000"/>
            <a:ext cx="24384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Oval 7"/>
          <p:cNvSpPr/>
          <p:nvPr/>
        </p:nvSpPr>
        <p:spPr>
          <a:xfrm>
            <a:off x="1752600" y="5105400"/>
            <a:ext cx="22860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Oval 8"/>
          <p:cNvSpPr/>
          <p:nvPr/>
        </p:nvSpPr>
        <p:spPr>
          <a:xfrm>
            <a:off x="1676400" y="3810000"/>
            <a:ext cx="22860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3505200"/>
            <a:ext cx="25908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52600" y="838200"/>
            <a:ext cx="10668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52600" y="1219200"/>
            <a:ext cx="21336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86400" y="4572000"/>
            <a:ext cx="2286000" cy="83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28800" y="2438400"/>
            <a:ext cx="21336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15000" y="2667000"/>
            <a:ext cx="26670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374</Words>
  <Application>Microsoft Office PowerPoint</Application>
  <PresentationFormat>On-screen Show (4:3)</PresentationFormat>
  <Paragraphs>70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SIGNIFICANT REFORMS &amp; DEVELOPMENT</vt:lpstr>
      <vt:lpstr>Slide 4</vt:lpstr>
      <vt:lpstr>Enabling Legal &amp; Regulatory Framework  – Key Recommendations </vt:lpstr>
      <vt:lpstr>Institutional development</vt:lpstr>
      <vt:lpstr>Policy &amp; Strategy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Apple</dc:creator>
  <cp:lastModifiedBy>ko myo</cp:lastModifiedBy>
  <cp:revision>8</cp:revision>
  <dcterms:created xsi:type="dcterms:W3CDTF">2016-03-17T17:23:15Z</dcterms:created>
  <dcterms:modified xsi:type="dcterms:W3CDTF">2016-03-18T04:42:35Z</dcterms:modified>
</cp:coreProperties>
</file>